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46"/>
  </p:notesMasterIdLst>
  <p:handoutMasterIdLst>
    <p:handoutMasterId r:id="rId47"/>
  </p:handoutMasterIdLst>
  <p:sldIdLst>
    <p:sldId id="1782" r:id="rId3"/>
    <p:sldId id="1724" r:id="rId4"/>
    <p:sldId id="2330" r:id="rId5"/>
    <p:sldId id="2120" r:id="rId6"/>
    <p:sldId id="2331" r:id="rId7"/>
    <p:sldId id="2244" r:id="rId8"/>
    <p:sldId id="2265" r:id="rId9"/>
    <p:sldId id="2252" r:id="rId10"/>
    <p:sldId id="2332" r:id="rId11"/>
    <p:sldId id="2217" r:id="rId12"/>
    <p:sldId id="2247" r:id="rId13"/>
    <p:sldId id="2266" r:id="rId14"/>
    <p:sldId id="2267" r:id="rId15"/>
    <p:sldId id="2333" r:id="rId16"/>
    <p:sldId id="2084" r:id="rId17"/>
    <p:sldId id="2142" r:id="rId18"/>
    <p:sldId id="2254" r:id="rId19"/>
    <p:sldId id="2250" r:id="rId20"/>
    <p:sldId id="2268" r:id="rId21"/>
    <p:sldId id="2269" r:id="rId22"/>
    <p:sldId id="2334" r:id="rId23"/>
    <p:sldId id="2167" r:id="rId24"/>
    <p:sldId id="2192" r:id="rId25"/>
    <p:sldId id="2264" r:id="rId26"/>
    <p:sldId id="2337" r:id="rId27"/>
    <p:sldId id="2270" r:id="rId28"/>
    <p:sldId id="2271" r:id="rId29"/>
    <p:sldId id="2335" r:id="rId30"/>
    <p:sldId id="2130" r:id="rId31"/>
    <p:sldId id="2259" r:id="rId32"/>
    <p:sldId id="2260" r:id="rId33"/>
    <p:sldId id="2261" r:id="rId34"/>
    <p:sldId id="2255" r:id="rId35"/>
    <p:sldId id="2256" r:id="rId36"/>
    <p:sldId id="2262" r:id="rId37"/>
    <p:sldId id="2258" r:id="rId38"/>
    <p:sldId id="2336" r:id="rId39"/>
    <p:sldId id="2140" r:id="rId40"/>
    <p:sldId id="2141" r:id="rId41"/>
    <p:sldId id="2272" r:id="rId42"/>
    <p:sldId id="2143" r:id="rId43"/>
    <p:sldId id="2145" r:id="rId44"/>
    <p:sldId id="1786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632FD-E244-4D48-9EC5-DA012607FAFC}" v="13" dt="2024-02-07T12:32:28.2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5067" autoAdjust="0"/>
  </p:normalViewPr>
  <p:slideViewPr>
    <p:cSldViewPr>
      <p:cViewPr varScale="1">
        <p:scale>
          <a:sx n="80" d="100"/>
          <a:sy n="80" d="100"/>
        </p:scale>
        <p:origin x="828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98632FD-E244-4D48-9EC5-DA012607FAFC}"/>
    <pc:docChg chg="undo custSel addSld delSld modSld modMainMaster">
      <pc:chgData name="Yoel Kortick" userId="167978f5-7f40-4909-85d5-d4149554ad4e" providerId="ADAL" clId="{698632FD-E244-4D48-9EC5-DA012607FAFC}" dt="2024-02-07T12:33:12.114" v="155" actId="14100"/>
      <pc:docMkLst>
        <pc:docMk/>
      </pc:docMkLst>
      <pc:sldChg chg="del">
        <pc:chgData name="Yoel Kortick" userId="167978f5-7f40-4909-85d5-d4149554ad4e" providerId="ADAL" clId="{698632FD-E244-4D48-9EC5-DA012607FAFC}" dt="2024-02-07T12:20:42.829" v="4" actId="47"/>
        <pc:sldMkLst>
          <pc:docMk/>
          <pc:sldMk cId="3352855993" sldId="1701"/>
        </pc:sldMkLst>
      </pc:sldChg>
      <pc:sldChg chg="modSp add mod">
        <pc:chgData name="Yoel Kortick" userId="167978f5-7f40-4909-85d5-d4149554ad4e" providerId="ADAL" clId="{698632FD-E244-4D48-9EC5-DA012607FAFC}" dt="2024-02-07T12:21:06.190" v="10"/>
        <pc:sldMkLst>
          <pc:docMk/>
          <pc:sldMk cId="2584530988" sldId="1724"/>
        </pc:sldMkLst>
        <pc:spChg chg="mod">
          <ac:chgData name="Yoel Kortick" userId="167978f5-7f40-4909-85d5-d4149554ad4e" providerId="ADAL" clId="{698632FD-E244-4D48-9EC5-DA012607FAFC}" dt="2024-02-07T12:21:06.190" v="10"/>
          <ac:spMkLst>
            <pc:docMk/>
            <pc:sldMk cId="2584530988" sldId="1724"/>
            <ac:spMk id="63" creationId="{2818E309-CE24-45E0-8F37-EFD6121F7540}"/>
          </ac:spMkLst>
        </pc:spChg>
      </pc:sldChg>
      <pc:sldChg chg="modSp del mod">
        <pc:chgData name="Yoel Kortick" userId="167978f5-7f40-4909-85d5-d4149554ad4e" providerId="ADAL" clId="{698632FD-E244-4D48-9EC5-DA012607FAFC}" dt="2024-02-07T12:21:12.716" v="11" actId="47"/>
        <pc:sldMkLst>
          <pc:docMk/>
          <pc:sldMk cId="2912683670" sldId="1735"/>
        </pc:sldMkLst>
        <pc:spChg chg="mod">
          <ac:chgData name="Yoel Kortick" userId="167978f5-7f40-4909-85d5-d4149554ad4e" providerId="ADAL" clId="{698632FD-E244-4D48-9EC5-DA012607FAFC}" dt="2024-02-07T12:20:06.361" v="0"/>
          <ac:spMkLst>
            <pc:docMk/>
            <pc:sldMk cId="2912683670" sldId="1735"/>
            <ac:spMk id="8" creationId="{4F7E73F6-75FC-44E9-BBFF-F064A233FBD3}"/>
          </ac:spMkLst>
        </pc:spChg>
      </pc:sldChg>
      <pc:sldChg chg="del">
        <pc:chgData name="Yoel Kortick" userId="167978f5-7f40-4909-85d5-d4149554ad4e" providerId="ADAL" clId="{698632FD-E244-4D48-9EC5-DA012607FAFC}" dt="2024-02-07T12:21:13.717" v="12" actId="47"/>
        <pc:sldMkLst>
          <pc:docMk/>
          <pc:sldMk cId="3267142644" sldId="1736"/>
        </pc:sldMkLst>
      </pc:sldChg>
      <pc:sldChg chg="modSp add mod">
        <pc:chgData name="Yoel Kortick" userId="167978f5-7f40-4909-85d5-d4149554ad4e" providerId="ADAL" clId="{698632FD-E244-4D48-9EC5-DA012607FAFC}" dt="2024-02-07T12:20:55.021" v="7"/>
        <pc:sldMkLst>
          <pc:docMk/>
          <pc:sldMk cId="1404067891" sldId="1782"/>
        </pc:sldMkLst>
        <pc:spChg chg="mod">
          <ac:chgData name="Yoel Kortick" userId="167978f5-7f40-4909-85d5-d4149554ad4e" providerId="ADAL" clId="{698632FD-E244-4D48-9EC5-DA012607FAFC}" dt="2024-02-07T12:20:55.021" v="7"/>
          <ac:spMkLst>
            <pc:docMk/>
            <pc:sldMk cId="1404067891" sldId="1782"/>
            <ac:spMk id="4" creationId="{A02F1239-CFFA-4E95-8A0B-536CBE397E4E}"/>
          </ac:spMkLst>
        </pc:spChg>
      </pc:sldChg>
      <pc:sldChg chg="delSp add mod">
        <pc:chgData name="Yoel Kortick" userId="167978f5-7f40-4909-85d5-d4149554ad4e" providerId="ADAL" clId="{698632FD-E244-4D48-9EC5-DA012607FAFC}" dt="2024-02-07T12:22:17.214" v="25" actId="478"/>
        <pc:sldMkLst>
          <pc:docMk/>
          <pc:sldMk cId="232779012" sldId="1786"/>
        </pc:sldMkLst>
        <pc:picChg chg="del">
          <ac:chgData name="Yoel Kortick" userId="167978f5-7f40-4909-85d5-d4149554ad4e" providerId="ADAL" clId="{698632FD-E244-4D48-9EC5-DA012607FAFC}" dt="2024-02-07T12:22:17.214" v="25" actId="478"/>
          <ac:picMkLst>
            <pc:docMk/>
            <pc:sldMk cId="232779012" sldId="1786"/>
            <ac:picMk id="2" creationId="{468F29CF-FF3C-E88F-31F8-CB574C3CB405}"/>
          </ac:picMkLst>
        </pc:picChg>
      </pc:sldChg>
      <pc:sldChg chg="add del">
        <pc:chgData name="Yoel Kortick" userId="167978f5-7f40-4909-85d5-d4149554ad4e" providerId="ADAL" clId="{698632FD-E244-4D48-9EC5-DA012607FAFC}" dt="2024-02-07T12:20:35.826" v="2" actId="2696"/>
        <pc:sldMkLst>
          <pc:docMk/>
          <pc:sldMk cId="2222448007" sldId="1786"/>
        </pc:sldMkLst>
      </pc:sldChg>
      <pc:sldChg chg="del">
        <pc:chgData name="Yoel Kortick" userId="167978f5-7f40-4909-85d5-d4149554ad4e" providerId="ADAL" clId="{698632FD-E244-4D48-9EC5-DA012607FAFC}" dt="2024-02-07T12:23:57.256" v="31" actId="47"/>
        <pc:sldMkLst>
          <pc:docMk/>
          <pc:sldMk cId="384964553" sldId="1963"/>
        </pc:sldMkLst>
      </pc:sldChg>
      <pc:sldChg chg="del">
        <pc:chgData name="Yoel Kortick" userId="167978f5-7f40-4909-85d5-d4149554ad4e" providerId="ADAL" clId="{698632FD-E244-4D48-9EC5-DA012607FAFC}" dt="2024-02-07T12:21:14.952" v="13" actId="47"/>
        <pc:sldMkLst>
          <pc:docMk/>
          <pc:sldMk cId="206719694" sldId="1968"/>
        </pc:sldMkLst>
      </pc:sldChg>
      <pc:sldChg chg="del">
        <pc:chgData name="Yoel Kortick" userId="167978f5-7f40-4909-85d5-d4149554ad4e" providerId="ADAL" clId="{698632FD-E244-4D48-9EC5-DA012607FAFC}" dt="2024-02-07T12:24:39.832" v="38" actId="47"/>
        <pc:sldMkLst>
          <pc:docMk/>
          <pc:sldMk cId="1622446056" sldId="2002"/>
        </pc:sldMkLst>
      </pc:sldChg>
      <pc:sldChg chg="del">
        <pc:chgData name="Yoel Kortick" userId="167978f5-7f40-4909-85d5-d4149554ad4e" providerId="ADAL" clId="{698632FD-E244-4D48-9EC5-DA012607FAFC}" dt="2024-02-07T12:25:05.383" v="41" actId="47"/>
        <pc:sldMkLst>
          <pc:docMk/>
          <pc:sldMk cId="569755845" sldId="2083"/>
        </pc:sldMkLst>
      </pc:sldChg>
      <pc:sldChg chg="modSp mod">
        <pc:chgData name="Yoel Kortick" userId="167978f5-7f40-4909-85d5-d4149554ad4e" providerId="ADAL" clId="{698632FD-E244-4D48-9EC5-DA012607FAFC}" dt="2024-02-07T12:23:41.351" v="28" actId="6549"/>
        <pc:sldMkLst>
          <pc:docMk/>
          <pc:sldMk cId="830323881" sldId="2120"/>
        </pc:sldMkLst>
        <pc:spChg chg="mod">
          <ac:chgData name="Yoel Kortick" userId="167978f5-7f40-4909-85d5-d4149554ad4e" providerId="ADAL" clId="{698632FD-E244-4D48-9EC5-DA012607FAFC}" dt="2024-02-07T12:23:41.351" v="28" actId="6549"/>
          <ac:spMkLst>
            <pc:docMk/>
            <pc:sldMk cId="830323881" sldId="2120"/>
            <ac:spMk id="4" creationId="{9339AD69-2B9A-45E9-B9DF-01E883A3526F}"/>
          </ac:spMkLst>
        </pc:spChg>
      </pc:sldChg>
      <pc:sldChg chg="del">
        <pc:chgData name="Yoel Kortick" userId="167978f5-7f40-4909-85d5-d4149554ad4e" providerId="ADAL" clId="{698632FD-E244-4D48-9EC5-DA012607FAFC}" dt="2024-02-07T12:27:00.832" v="51" actId="47"/>
        <pc:sldMkLst>
          <pc:docMk/>
          <pc:sldMk cId="3555483017" sldId="2127"/>
        </pc:sldMkLst>
      </pc:sldChg>
      <pc:sldChg chg="del">
        <pc:chgData name="Yoel Kortick" userId="167978f5-7f40-4909-85d5-d4149554ad4e" providerId="ADAL" clId="{698632FD-E244-4D48-9EC5-DA012607FAFC}" dt="2024-02-07T12:25:28.729" v="44" actId="47"/>
        <pc:sldMkLst>
          <pc:docMk/>
          <pc:sldMk cId="1753205635" sldId="2129"/>
        </pc:sldMkLst>
      </pc:sldChg>
      <pc:sldChg chg="del">
        <pc:chgData name="Yoel Kortick" userId="167978f5-7f40-4909-85d5-d4149554ad4e" providerId="ADAL" clId="{698632FD-E244-4D48-9EC5-DA012607FAFC}" dt="2024-02-07T12:26:35.615" v="48" actId="47"/>
        <pc:sldMkLst>
          <pc:docMk/>
          <pc:sldMk cId="2366223724" sldId="2181"/>
        </pc:sldMkLst>
      </pc:sldChg>
      <pc:sldChg chg="modSp mod">
        <pc:chgData name="Yoel Kortick" userId="167978f5-7f40-4909-85d5-d4149554ad4e" providerId="ADAL" clId="{698632FD-E244-4D48-9EC5-DA012607FAFC}" dt="2024-02-07T12:24:13.751" v="33" actId="207"/>
        <pc:sldMkLst>
          <pc:docMk/>
          <pc:sldMk cId="1480504355" sldId="2244"/>
        </pc:sldMkLst>
        <pc:spChg chg="mod">
          <ac:chgData name="Yoel Kortick" userId="167978f5-7f40-4909-85d5-d4149554ad4e" providerId="ADAL" clId="{698632FD-E244-4D48-9EC5-DA012607FAFC}" dt="2024-02-07T12:24:08.487" v="32" actId="20577"/>
          <ac:spMkLst>
            <pc:docMk/>
            <pc:sldMk cId="1480504355" sldId="2244"/>
            <ac:spMk id="4" creationId="{9339AD69-2B9A-45E9-B9DF-01E883A3526F}"/>
          </ac:spMkLst>
        </pc:spChg>
        <pc:spChg chg="mod">
          <ac:chgData name="Yoel Kortick" userId="167978f5-7f40-4909-85d5-d4149554ad4e" providerId="ADAL" clId="{698632FD-E244-4D48-9EC5-DA012607FAFC}" dt="2024-02-07T12:24:13.751" v="33" actId="207"/>
          <ac:spMkLst>
            <pc:docMk/>
            <pc:sldMk cId="1480504355" sldId="2244"/>
            <ac:spMk id="7" creationId="{C427EFA5-3D4A-41BC-8B1A-782E7943F57F}"/>
          </ac:spMkLst>
        </pc:spChg>
      </pc:sldChg>
      <pc:sldChg chg="modSp mod">
        <pc:chgData name="Yoel Kortick" userId="167978f5-7f40-4909-85d5-d4149554ad4e" providerId="ADAL" clId="{698632FD-E244-4D48-9EC5-DA012607FAFC}" dt="2024-02-07T12:24:21.897" v="35" actId="207"/>
        <pc:sldMkLst>
          <pc:docMk/>
          <pc:sldMk cId="2195375219" sldId="2265"/>
        </pc:sldMkLst>
        <pc:spChg chg="mod">
          <ac:chgData name="Yoel Kortick" userId="167978f5-7f40-4909-85d5-d4149554ad4e" providerId="ADAL" clId="{698632FD-E244-4D48-9EC5-DA012607FAFC}" dt="2024-02-07T12:24:19.076" v="34" actId="20577"/>
          <ac:spMkLst>
            <pc:docMk/>
            <pc:sldMk cId="2195375219" sldId="2265"/>
            <ac:spMk id="4" creationId="{9339AD69-2B9A-45E9-B9DF-01E883A3526F}"/>
          </ac:spMkLst>
        </pc:spChg>
        <pc:spChg chg="mod">
          <ac:chgData name="Yoel Kortick" userId="167978f5-7f40-4909-85d5-d4149554ad4e" providerId="ADAL" clId="{698632FD-E244-4D48-9EC5-DA012607FAFC}" dt="2024-02-07T12:24:21.897" v="35" actId="207"/>
          <ac:spMkLst>
            <pc:docMk/>
            <pc:sldMk cId="2195375219" sldId="2265"/>
            <ac:spMk id="10" creationId="{593B9634-3872-4520-88C2-00B827561012}"/>
          </ac:spMkLst>
        </pc:spChg>
      </pc:sldChg>
      <pc:sldChg chg="addSp delSp modSp mod">
        <pc:chgData name="Yoel Kortick" userId="167978f5-7f40-4909-85d5-d4149554ad4e" providerId="ADAL" clId="{698632FD-E244-4D48-9EC5-DA012607FAFC}" dt="2024-02-07T12:33:12.114" v="155" actId="14100"/>
        <pc:sldMkLst>
          <pc:docMk/>
          <pc:sldMk cId="580591060" sldId="2270"/>
        </pc:sldMkLst>
        <pc:spChg chg="del mod">
          <ac:chgData name="Yoel Kortick" userId="167978f5-7f40-4909-85d5-d4149554ad4e" providerId="ADAL" clId="{698632FD-E244-4D48-9EC5-DA012607FAFC}" dt="2024-02-07T12:32:27.357" v="116" actId="478"/>
          <ac:spMkLst>
            <pc:docMk/>
            <pc:sldMk cId="580591060" sldId="2270"/>
            <ac:spMk id="6" creationId="{90298C8E-B9C5-44AB-9CBA-7ECB4E15D5AD}"/>
          </ac:spMkLst>
        </pc:spChg>
        <pc:spChg chg="del">
          <ac:chgData name="Yoel Kortick" userId="167978f5-7f40-4909-85d5-d4149554ad4e" providerId="ADAL" clId="{698632FD-E244-4D48-9EC5-DA012607FAFC}" dt="2024-02-07T12:33:02.667" v="153" actId="478"/>
          <ac:spMkLst>
            <pc:docMk/>
            <pc:sldMk cId="580591060" sldId="2270"/>
            <ac:spMk id="7" creationId="{A8FFF903-D76D-4D52-A8FD-788BE1156116}"/>
          </ac:spMkLst>
        </pc:spChg>
        <pc:spChg chg="del">
          <ac:chgData name="Yoel Kortick" userId="167978f5-7f40-4909-85d5-d4149554ad4e" providerId="ADAL" clId="{698632FD-E244-4D48-9EC5-DA012607FAFC}" dt="2024-02-07T12:29:56.524" v="94" actId="478"/>
          <ac:spMkLst>
            <pc:docMk/>
            <pc:sldMk cId="580591060" sldId="2270"/>
            <ac:spMk id="8" creationId="{6F79AEDE-B8D0-4A18-9356-1325C2C31854}"/>
          </ac:spMkLst>
        </pc:spChg>
        <pc:spChg chg="del">
          <ac:chgData name="Yoel Kortick" userId="167978f5-7f40-4909-85d5-d4149554ad4e" providerId="ADAL" clId="{698632FD-E244-4D48-9EC5-DA012607FAFC}" dt="2024-02-07T12:33:01.935" v="152" actId="478"/>
          <ac:spMkLst>
            <pc:docMk/>
            <pc:sldMk cId="580591060" sldId="2270"/>
            <ac:spMk id="9" creationId="{9E69543B-13D8-4F70-A5EC-6C9CE06EE5CF}"/>
          </ac:spMkLst>
        </pc:spChg>
        <pc:spChg chg="mod">
          <ac:chgData name="Yoel Kortick" userId="167978f5-7f40-4909-85d5-d4149554ad4e" providerId="ADAL" clId="{698632FD-E244-4D48-9EC5-DA012607FAFC}" dt="2024-02-07T12:32:57.866" v="150" actId="20577"/>
          <ac:spMkLst>
            <pc:docMk/>
            <pc:sldMk cId="580591060" sldId="2270"/>
            <ac:spMk id="14" creationId="{7886CA4E-3F20-447D-8F99-B31986F915A0}"/>
          </ac:spMkLst>
        </pc:spChg>
        <pc:spChg chg="add mod">
          <ac:chgData name="Yoel Kortick" userId="167978f5-7f40-4909-85d5-d4149554ad4e" providerId="ADAL" clId="{698632FD-E244-4D48-9EC5-DA012607FAFC}" dt="2024-02-07T12:32:38.179" v="122" actId="207"/>
          <ac:spMkLst>
            <pc:docMk/>
            <pc:sldMk cId="580591060" sldId="2270"/>
            <ac:spMk id="15" creationId="{CAB55C9B-858A-C0F4-FA23-952E91B7BE13}"/>
          </ac:spMkLst>
        </pc:spChg>
        <pc:spChg chg="add mod">
          <ac:chgData name="Yoel Kortick" userId="167978f5-7f40-4909-85d5-d4149554ad4e" providerId="ADAL" clId="{698632FD-E244-4D48-9EC5-DA012607FAFC}" dt="2024-02-07T12:33:08.976" v="154" actId="1076"/>
          <ac:spMkLst>
            <pc:docMk/>
            <pc:sldMk cId="580591060" sldId="2270"/>
            <ac:spMk id="16" creationId="{A4670CF2-3472-0EF3-E3EB-560CEE741550}"/>
          </ac:spMkLst>
        </pc:spChg>
        <pc:spChg chg="add mod">
          <ac:chgData name="Yoel Kortick" userId="167978f5-7f40-4909-85d5-d4149554ad4e" providerId="ADAL" clId="{698632FD-E244-4D48-9EC5-DA012607FAFC}" dt="2024-02-07T12:32:40.165" v="123" actId="207"/>
          <ac:spMkLst>
            <pc:docMk/>
            <pc:sldMk cId="580591060" sldId="2270"/>
            <ac:spMk id="18" creationId="{9E4E8F31-A3C2-6500-EDD9-AE89F53A1E9A}"/>
          </ac:spMkLst>
        </pc:spChg>
        <pc:picChg chg="del">
          <ac:chgData name="Yoel Kortick" userId="167978f5-7f40-4909-85d5-d4149554ad4e" providerId="ADAL" clId="{698632FD-E244-4D48-9EC5-DA012607FAFC}" dt="2024-02-07T12:28:54.364" v="52" actId="478"/>
          <ac:picMkLst>
            <pc:docMk/>
            <pc:sldMk cId="580591060" sldId="2270"/>
            <ac:picMk id="4" creationId="{05B94780-F3C8-4717-9503-207A5191BB98}"/>
          </ac:picMkLst>
        </pc:picChg>
        <pc:picChg chg="del">
          <ac:chgData name="Yoel Kortick" userId="167978f5-7f40-4909-85d5-d4149554ad4e" providerId="ADAL" clId="{698632FD-E244-4D48-9EC5-DA012607FAFC}" dt="2024-02-07T12:33:01.034" v="151" actId="478"/>
          <ac:picMkLst>
            <pc:docMk/>
            <pc:sldMk cId="580591060" sldId="2270"/>
            <ac:picMk id="5" creationId="{B41A405D-38C5-4FF4-944A-1237B6ADFF44}"/>
          </ac:picMkLst>
        </pc:picChg>
        <pc:picChg chg="add del mod ord">
          <ac:chgData name="Yoel Kortick" userId="167978f5-7f40-4909-85d5-d4149554ad4e" providerId="ADAL" clId="{698632FD-E244-4D48-9EC5-DA012607FAFC}" dt="2024-02-07T12:32:25.069" v="115" actId="478"/>
          <ac:picMkLst>
            <pc:docMk/>
            <pc:sldMk cId="580591060" sldId="2270"/>
            <ac:picMk id="10" creationId="{03B03A55-7724-2AA8-ACCB-3E84A83C331D}"/>
          </ac:picMkLst>
        </pc:picChg>
        <pc:picChg chg="add mod">
          <ac:chgData name="Yoel Kortick" userId="167978f5-7f40-4909-85d5-d4149554ad4e" providerId="ADAL" clId="{698632FD-E244-4D48-9EC5-DA012607FAFC}" dt="2024-02-07T12:32:31.732" v="121" actId="1036"/>
          <ac:picMkLst>
            <pc:docMk/>
            <pc:sldMk cId="580591060" sldId="2270"/>
            <ac:picMk id="11" creationId="{94D71CF6-134C-1115-9C6D-1E617079DACD}"/>
          </ac:picMkLst>
        </pc:picChg>
        <pc:cxnChg chg="add mod">
          <ac:chgData name="Yoel Kortick" userId="167978f5-7f40-4909-85d5-d4149554ad4e" providerId="ADAL" clId="{698632FD-E244-4D48-9EC5-DA012607FAFC}" dt="2024-02-07T12:32:31.732" v="121" actId="1036"/>
          <ac:cxnSpMkLst>
            <pc:docMk/>
            <pc:sldMk cId="580591060" sldId="2270"/>
            <ac:cxnSpMk id="13" creationId="{80D30200-55EA-7CC9-6597-5D1E2F0F7AA1}"/>
          </ac:cxnSpMkLst>
        </pc:cxnChg>
        <pc:cxnChg chg="add mod">
          <ac:chgData name="Yoel Kortick" userId="167978f5-7f40-4909-85d5-d4149554ad4e" providerId="ADAL" clId="{698632FD-E244-4D48-9EC5-DA012607FAFC}" dt="2024-02-07T12:33:12.114" v="155" actId="14100"/>
          <ac:cxnSpMkLst>
            <pc:docMk/>
            <pc:sldMk cId="580591060" sldId="2270"/>
            <ac:cxnSpMk id="17" creationId="{8158D2BF-BD2C-8F99-6D04-921517E90592}"/>
          </ac:cxnSpMkLst>
        </pc:cxnChg>
        <pc:cxnChg chg="add mod">
          <ac:chgData name="Yoel Kortick" userId="167978f5-7f40-4909-85d5-d4149554ad4e" providerId="ADAL" clId="{698632FD-E244-4D48-9EC5-DA012607FAFC}" dt="2024-02-07T12:32:31.732" v="121" actId="1036"/>
          <ac:cxnSpMkLst>
            <pc:docMk/>
            <pc:sldMk cId="580591060" sldId="2270"/>
            <ac:cxnSpMk id="19" creationId="{ED8CC929-70CF-4B0E-5171-42958941FB9C}"/>
          </ac:cxnSpMkLst>
        </pc:cxnChg>
      </pc:sldChg>
      <pc:sldChg chg="add">
        <pc:chgData name="Yoel Kortick" userId="167978f5-7f40-4909-85d5-d4149554ad4e" providerId="ADAL" clId="{698632FD-E244-4D48-9EC5-DA012607FAFC}" dt="2024-02-07T12:20:32.715" v="1"/>
        <pc:sldMkLst>
          <pc:docMk/>
          <pc:sldMk cId="1984995111" sldId="2330"/>
        </pc:sldMkLst>
      </pc:sldChg>
      <pc:sldChg chg="modSp add mod">
        <pc:chgData name="Yoel Kortick" userId="167978f5-7f40-4909-85d5-d4149554ad4e" providerId="ADAL" clId="{698632FD-E244-4D48-9EC5-DA012607FAFC}" dt="2024-02-07T12:23:54.652" v="30"/>
        <pc:sldMkLst>
          <pc:docMk/>
          <pc:sldMk cId="2612382914" sldId="2331"/>
        </pc:sldMkLst>
        <pc:spChg chg="mod">
          <ac:chgData name="Yoel Kortick" userId="167978f5-7f40-4909-85d5-d4149554ad4e" providerId="ADAL" clId="{698632FD-E244-4D48-9EC5-DA012607FAFC}" dt="2024-02-07T12:23:54.652" v="30"/>
          <ac:spMkLst>
            <pc:docMk/>
            <pc:sldMk cId="2612382914" sldId="2331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98632FD-E244-4D48-9EC5-DA012607FAFC}" dt="2024-02-07T12:24:37.033" v="37"/>
        <pc:sldMkLst>
          <pc:docMk/>
          <pc:sldMk cId="3492426042" sldId="2332"/>
        </pc:sldMkLst>
        <pc:spChg chg="mod">
          <ac:chgData name="Yoel Kortick" userId="167978f5-7f40-4909-85d5-d4149554ad4e" providerId="ADAL" clId="{698632FD-E244-4D48-9EC5-DA012607FAFC}" dt="2024-02-07T12:24:37.033" v="37"/>
          <ac:spMkLst>
            <pc:docMk/>
            <pc:sldMk cId="3492426042" sldId="233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98632FD-E244-4D48-9EC5-DA012607FAFC}" dt="2024-02-07T12:25:02.963" v="40"/>
        <pc:sldMkLst>
          <pc:docMk/>
          <pc:sldMk cId="4232990534" sldId="2333"/>
        </pc:sldMkLst>
        <pc:spChg chg="mod">
          <ac:chgData name="Yoel Kortick" userId="167978f5-7f40-4909-85d5-d4149554ad4e" providerId="ADAL" clId="{698632FD-E244-4D48-9EC5-DA012607FAFC}" dt="2024-02-07T12:25:02.963" v="40"/>
          <ac:spMkLst>
            <pc:docMk/>
            <pc:sldMk cId="4232990534" sldId="233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98632FD-E244-4D48-9EC5-DA012607FAFC}" dt="2024-02-07T12:25:26.392" v="43"/>
        <pc:sldMkLst>
          <pc:docMk/>
          <pc:sldMk cId="3391658569" sldId="2334"/>
        </pc:sldMkLst>
        <pc:spChg chg="mod">
          <ac:chgData name="Yoel Kortick" userId="167978f5-7f40-4909-85d5-d4149554ad4e" providerId="ADAL" clId="{698632FD-E244-4D48-9EC5-DA012607FAFC}" dt="2024-02-07T12:25:26.392" v="43"/>
          <ac:spMkLst>
            <pc:docMk/>
            <pc:sldMk cId="3391658569" sldId="233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98632FD-E244-4D48-9EC5-DA012607FAFC}" dt="2024-02-07T12:26:31.575" v="47"/>
        <pc:sldMkLst>
          <pc:docMk/>
          <pc:sldMk cId="474649855" sldId="2335"/>
        </pc:sldMkLst>
        <pc:spChg chg="mod">
          <ac:chgData name="Yoel Kortick" userId="167978f5-7f40-4909-85d5-d4149554ad4e" providerId="ADAL" clId="{698632FD-E244-4D48-9EC5-DA012607FAFC}" dt="2024-02-07T12:26:31.575" v="47"/>
          <ac:spMkLst>
            <pc:docMk/>
            <pc:sldMk cId="474649855" sldId="233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98632FD-E244-4D48-9EC5-DA012607FAFC}" dt="2024-02-07T12:26:57.910" v="50"/>
        <pc:sldMkLst>
          <pc:docMk/>
          <pc:sldMk cId="4019914959" sldId="2336"/>
        </pc:sldMkLst>
        <pc:spChg chg="mod">
          <ac:chgData name="Yoel Kortick" userId="167978f5-7f40-4909-85d5-d4149554ad4e" providerId="ADAL" clId="{698632FD-E244-4D48-9EC5-DA012607FAFC}" dt="2024-02-07T12:26:57.910" v="50"/>
          <ac:spMkLst>
            <pc:docMk/>
            <pc:sldMk cId="4019914959" sldId="2336"/>
            <ac:spMk id="3" creationId="{440E2C51-CB70-4EE1-8E6B-DADCB74DEC44}"/>
          </ac:spMkLst>
        </pc:spChg>
      </pc:sldChg>
      <pc:sldMasterChg chg="addSp delSp modSp mod delSldLayout">
        <pc:chgData name="Yoel Kortick" userId="167978f5-7f40-4909-85d5-d4149554ad4e" providerId="ADAL" clId="{698632FD-E244-4D48-9EC5-DA012607FAFC}" dt="2024-02-07T12:22:00.492" v="20" actId="1035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698632FD-E244-4D48-9EC5-DA012607FAFC}" dt="2024-02-07T12:21:25.216" v="14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del">
          <ac:chgData name="Yoel Kortick" userId="167978f5-7f40-4909-85d5-d4149554ad4e" providerId="ADAL" clId="{698632FD-E244-4D48-9EC5-DA012607FAFC}" dt="2024-02-07T12:21:57.667" v="17" actId="478"/>
          <ac:picMkLst>
            <pc:docMk/>
            <pc:sldMasterMk cId="2149381290" sldId="2147483648"/>
            <ac:picMk id="4" creationId="{00000000-0000-0000-0000-000000000000}"/>
          </ac:picMkLst>
        </pc:picChg>
        <pc:picChg chg="add del mod">
          <ac:chgData name="Yoel Kortick" userId="167978f5-7f40-4909-85d5-d4149554ad4e" providerId="ADAL" clId="{698632FD-E244-4D48-9EC5-DA012607FAFC}" dt="2024-02-07T12:21:56.297" v="16"/>
          <ac:picMkLst>
            <pc:docMk/>
            <pc:sldMasterMk cId="2149381290" sldId="2147483648"/>
            <ac:picMk id="5" creationId="{756D5007-F669-58E9-A62F-5451B088F01B}"/>
          </ac:picMkLst>
        </pc:picChg>
        <pc:picChg chg="add mod">
          <ac:chgData name="Yoel Kortick" userId="167978f5-7f40-4909-85d5-d4149554ad4e" providerId="ADAL" clId="{698632FD-E244-4D48-9EC5-DA012607FAFC}" dt="2024-02-07T12:22:00.492" v="20" actId="1035"/>
          <ac:picMkLst>
            <pc:docMk/>
            <pc:sldMasterMk cId="2149381290" sldId="2147483648"/>
            <ac:picMk id="6" creationId="{298CA127-F818-51B7-9A16-3D56CD0EADB9}"/>
          </ac:picMkLst>
        </pc:picChg>
        <pc:sldLayoutChg chg="del">
          <pc:chgData name="Yoel Kortick" userId="167978f5-7f40-4909-85d5-d4149554ad4e" providerId="ADAL" clId="{698632FD-E244-4D48-9EC5-DA012607FAFC}" dt="2024-02-07T12:21:12.716" v="11" actId="47"/>
          <pc:sldLayoutMkLst>
            <pc:docMk/>
            <pc:sldMasterMk cId="2149381290" sldId="2147483648"/>
            <pc:sldLayoutMk cId="3854527852" sldId="2147483809"/>
          </pc:sldLayoutMkLst>
        </pc:sldLayoutChg>
        <pc:sldLayoutChg chg="del">
          <pc:chgData name="Yoel Kortick" userId="167978f5-7f40-4909-85d5-d4149554ad4e" providerId="ADAL" clId="{698632FD-E244-4D48-9EC5-DA012607FAFC}" dt="2024-02-07T12:20:35.826" v="2" actId="2696"/>
          <pc:sldLayoutMkLst>
            <pc:docMk/>
            <pc:sldMasterMk cId="2149381290" sldId="2147483648"/>
            <pc:sldLayoutMk cId="1191413225" sldId="2147483836"/>
          </pc:sldLayoutMkLst>
        </pc:sldLayoutChg>
      </pc:sldMasterChg>
      <pc:sldMasterChg chg="addSp delSp modSp mod">
        <pc:chgData name="Yoel Kortick" userId="167978f5-7f40-4909-85d5-d4149554ad4e" providerId="ADAL" clId="{698632FD-E244-4D48-9EC5-DA012607FAFC}" dt="2024-02-07T12:23:28.752" v="27" actId="20577"/>
        <pc:sldMasterMkLst>
          <pc:docMk/>
          <pc:sldMasterMk cId="3258395433" sldId="2147483810"/>
        </pc:sldMasterMkLst>
        <pc:spChg chg="mod">
          <ac:chgData name="Yoel Kortick" userId="167978f5-7f40-4909-85d5-d4149554ad4e" providerId="ADAL" clId="{698632FD-E244-4D48-9EC5-DA012607FAFC}" dt="2024-02-07T12:23:28.752" v="27" actId="20577"/>
          <ac:spMkLst>
            <pc:docMk/>
            <pc:sldMasterMk cId="3258395433" sldId="2147483810"/>
            <ac:spMk id="27" creationId="{00000000-0000-0000-0000-000000000000}"/>
          </ac:spMkLst>
        </pc:spChg>
        <pc:picChg chg="add mod">
          <ac:chgData name="Yoel Kortick" userId="167978f5-7f40-4909-85d5-d4149554ad4e" providerId="ADAL" clId="{698632FD-E244-4D48-9EC5-DA012607FAFC}" dt="2024-02-07T12:22:09.619" v="24" actId="1035"/>
          <ac:picMkLst>
            <pc:docMk/>
            <pc:sldMasterMk cId="3258395433" sldId="2147483810"/>
            <ac:picMk id="4" creationId="{BFD6C220-05D2-FF79-6642-6C7CF2D4EDD2}"/>
          </ac:picMkLst>
        </pc:picChg>
        <pc:picChg chg="del">
          <ac:chgData name="Yoel Kortick" userId="167978f5-7f40-4909-85d5-d4149554ad4e" providerId="ADAL" clId="{698632FD-E244-4D48-9EC5-DA012607FAFC}" dt="2024-02-07T12:22:07.468" v="21" actId="478"/>
          <ac:picMkLst>
            <pc:docMk/>
            <pc:sldMasterMk cId="3258395433" sldId="2147483810"/>
            <ac:picMk id="10" creationId="{64EAC6E9-8ACD-4B43-A468-1C69E0B7F7D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2025-01-09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2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15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8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7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8CA127-F818-51B7-9A16-3D56CD0EADB9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33208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33" r:id="rId21"/>
    <p:sldLayoutId id="2147483834" r:id="rId22"/>
    <p:sldLayoutId id="2147483835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D6C220-05D2-FF79-6642-6C7CF2D4EDD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386" y="4733208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6" r:id="rId23"/>
    <p:sldLayoutId id="214748383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sz="3200" dirty="0"/>
              <a:t>Rules management in the Metadata Editor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C2C535-4096-4E24-9C5E-D06FBD2D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24417"/>
            <a:ext cx="3171825" cy="2390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Grouping of rules by rule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Here it is possible to choose which kinds of rules to deal with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BE9C2-55E7-4089-B8B3-06B3A162C72E}"/>
              </a:ext>
            </a:extLst>
          </p:cNvPr>
          <p:cNvSpPr/>
          <p:nvPr/>
        </p:nvSpPr>
        <p:spPr>
          <a:xfrm>
            <a:off x="4572000" y="2049107"/>
            <a:ext cx="2882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0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12901-286C-4174-B5D5-075BA664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347615"/>
            <a:ext cx="2581275" cy="30670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Grouping of rules by rule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These are the indication rules.  “Indication” appears in highlighted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BE9C2-55E7-4089-B8B3-06B3A162C72E}"/>
              </a:ext>
            </a:extLst>
          </p:cNvPr>
          <p:cNvSpPr/>
          <p:nvPr/>
        </p:nvSpPr>
        <p:spPr>
          <a:xfrm>
            <a:off x="4302217" y="1635646"/>
            <a:ext cx="740558" cy="360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13030-FD28-4A4D-B320-8610A488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564357"/>
            <a:ext cx="2543175" cy="30956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Grouping of rules by rule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These are the merge rules.  “Merge” appears in highlighted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BE9C2-55E7-4089-B8B3-06B3A162C72E}"/>
              </a:ext>
            </a:extLst>
          </p:cNvPr>
          <p:cNvSpPr/>
          <p:nvPr/>
        </p:nvSpPr>
        <p:spPr>
          <a:xfrm>
            <a:off x="4355976" y="1851670"/>
            <a:ext cx="740558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62CBF5-9406-4520-AB1D-39BA4EA8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326232"/>
            <a:ext cx="2524125" cy="3333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Grouping of rules by rule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These are the normalization rules.  “Normalization” appears in highlighted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BE9C2-55E7-4089-B8B3-06B3A162C72E}"/>
              </a:ext>
            </a:extLst>
          </p:cNvPr>
          <p:cNvSpPr/>
          <p:nvPr/>
        </p:nvSpPr>
        <p:spPr>
          <a:xfrm>
            <a:off x="3347864" y="1587366"/>
            <a:ext cx="1028590" cy="28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4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Managing rules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3299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The shared user-created rules have a blue icon next to them</a:t>
            </a:r>
          </a:p>
          <a:p>
            <a:r>
              <a:rPr lang="en-US" sz="1800" dirty="0"/>
              <a:t>The private rules have an icon of a person next to them</a:t>
            </a:r>
          </a:p>
          <a:p>
            <a:r>
              <a:rPr lang="en-US" sz="1800" dirty="0"/>
              <a:t>The rules contributed by the community have an icon of people next to them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4DBC8-11D3-4242-811C-9D91D7329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900112"/>
            <a:ext cx="2581275" cy="3343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2ADAD-3A2F-49F1-9499-440007847366}"/>
              </a:ext>
            </a:extLst>
          </p:cNvPr>
          <p:cNvSpPr txBox="1"/>
          <p:nvPr/>
        </p:nvSpPr>
        <p:spPr>
          <a:xfrm>
            <a:off x="107504" y="3714586"/>
            <a:ext cx="158417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Shared rules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765673-1097-443A-AB4A-D5FD13325218}"/>
              </a:ext>
            </a:extLst>
          </p:cNvPr>
          <p:cNvCxnSpPr>
            <a:cxnSpLocks/>
          </p:cNvCxnSpPr>
          <p:nvPr/>
        </p:nvCxnSpPr>
        <p:spPr>
          <a:xfrm flipV="1">
            <a:off x="1691680" y="3507854"/>
            <a:ext cx="172819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B30B7E-98B0-4D94-BF82-EE476D0FA5A7}"/>
              </a:ext>
            </a:extLst>
          </p:cNvPr>
          <p:cNvCxnSpPr>
            <a:cxnSpLocks/>
          </p:cNvCxnSpPr>
          <p:nvPr/>
        </p:nvCxnSpPr>
        <p:spPr>
          <a:xfrm flipV="1">
            <a:off x="1691680" y="3939902"/>
            <a:ext cx="1800200" cy="80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B52D25-9CFF-44F0-A150-E650C6538805}"/>
              </a:ext>
            </a:extLst>
          </p:cNvPr>
          <p:cNvSpPr txBox="1"/>
          <p:nvPr/>
        </p:nvSpPr>
        <p:spPr>
          <a:xfrm>
            <a:off x="107504" y="1131590"/>
            <a:ext cx="158417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Private rules (created by the logged in user)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8AAFD8-14B5-4E7A-829F-41E9E7801AD8}"/>
              </a:ext>
            </a:extLst>
          </p:cNvPr>
          <p:cNvCxnSpPr>
            <a:cxnSpLocks/>
          </p:cNvCxnSpPr>
          <p:nvPr/>
        </p:nvCxnSpPr>
        <p:spPr>
          <a:xfrm>
            <a:off x="1691680" y="1404014"/>
            <a:ext cx="1800200" cy="95171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335CDB-71DB-4709-8BDE-336FE126BC2B}"/>
              </a:ext>
            </a:extLst>
          </p:cNvPr>
          <p:cNvCxnSpPr>
            <a:cxnSpLocks/>
          </p:cNvCxnSpPr>
          <p:nvPr/>
        </p:nvCxnSpPr>
        <p:spPr>
          <a:xfrm>
            <a:off x="1691680" y="1635646"/>
            <a:ext cx="1764820" cy="10630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5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28690-CE8B-4C73-96E4-CA371F85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938212"/>
            <a:ext cx="2543175" cy="3267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B1536-8DEB-4D4C-8210-1B7021432540}"/>
              </a:ext>
            </a:extLst>
          </p:cNvPr>
          <p:cNvSpPr txBox="1"/>
          <p:nvPr/>
        </p:nvSpPr>
        <p:spPr>
          <a:xfrm>
            <a:off x="500381" y="3106822"/>
            <a:ext cx="193468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Rules contributed by the community.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D67BB1-BAC2-4421-BFE2-51A1055A4BAB}"/>
              </a:ext>
            </a:extLst>
          </p:cNvPr>
          <p:cNvCxnSpPr>
            <a:cxnSpLocks/>
          </p:cNvCxnSpPr>
          <p:nvPr/>
        </p:nvCxnSpPr>
        <p:spPr>
          <a:xfrm flipV="1">
            <a:off x="2429241" y="3075830"/>
            <a:ext cx="1062639" cy="1243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B6A9B4-5315-49E1-A86B-493D4A4F15F3}"/>
              </a:ext>
            </a:extLst>
          </p:cNvPr>
          <p:cNvCxnSpPr>
            <a:cxnSpLocks/>
          </p:cNvCxnSpPr>
          <p:nvPr/>
        </p:nvCxnSpPr>
        <p:spPr>
          <a:xfrm>
            <a:off x="2429241" y="3378779"/>
            <a:ext cx="1080120" cy="144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8B9DFE-FE36-4181-A829-AE9A5A1021F2}"/>
              </a:ext>
            </a:extLst>
          </p:cNvPr>
          <p:cNvCxnSpPr>
            <a:cxnSpLocks/>
          </p:cNvCxnSpPr>
          <p:nvPr/>
        </p:nvCxnSpPr>
        <p:spPr>
          <a:xfrm>
            <a:off x="2429241" y="3552112"/>
            <a:ext cx="1080120" cy="3849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9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20"/>
          </a:xfrm>
        </p:spPr>
        <p:txBody>
          <a:bodyPr>
            <a:normAutofit/>
          </a:bodyPr>
          <a:lstStyle/>
          <a:p>
            <a:r>
              <a:rPr lang="en-US" sz="1800" dirty="0"/>
              <a:t>Actions can be taken on the rules via a right-click on the rule.</a:t>
            </a:r>
          </a:p>
          <a:p>
            <a:r>
              <a:rPr lang="en-US" sz="1800" dirty="0"/>
              <a:t>The private rules have the following action options: Edit, Duplicate, Contribute to CZ, Properties (which can be edited) and delete.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3481A-92FC-4814-8CA5-54482F79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21" y="2373639"/>
            <a:ext cx="2524125" cy="2438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836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62740"/>
          </a:xfrm>
        </p:spPr>
        <p:txBody>
          <a:bodyPr>
            <a:normAutofit/>
          </a:bodyPr>
          <a:lstStyle/>
          <a:p>
            <a:r>
              <a:rPr lang="en-US" sz="1800" dirty="0"/>
              <a:t>The shared rules, like the private rules have the following action options: Edit, Duplicate, Contribute to CZ, Properties (which can be edited) and delete.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814517-7A13-4606-B7B1-6B01F2785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2139702"/>
            <a:ext cx="2495550" cy="2066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764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505" y="436492"/>
            <a:ext cx="5699991" cy="4208505"/>
          </a:xfrm>
        </p:spPr>
        <p:txBody>
          <a:bodyPr>
            <a:no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Accessing the rules</a:t>
            </a:r>
          </a:p>
          <a:p>
            <a:r>
              <a:rPr lang="en-US" sz="2000" dirty="0"/>
              <a:t>Grouping of rules by rule type</a:t>
            </a:r>
          </a:p>
          <a:p>
            <a:r>
              <a:rPr lang="en-US" sz="2000" dirty="0"/>
              <a:t>Managing rules</a:t>
            </a:r>
          </a:p>
          <a:p>
            <a:r>
              <a:rPr lang="en-US" sz="2000" dirty="0"/>
              <a:t>Editing rules</a:t>
            </a:r>
          </a:p>
          <a:p>
            <a:r>
              <a:rPr lang="en-US" sz="2000" dirty="0"/>
              <a:t>Searching for and filtering rules</a:t>
            </a:r>
          </a:p>
          <a:p>
            <a:r>
              <a:rPr lang="en-US" sz="2000" dirty="0"/>
              <a:t>Testing rules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The community private rules have the following action options: View, Duplicate and Properties (which cannot be edited).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61A3D-27CD-4AC7-B2FB-31558004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54" y="2067694"/>
            <a:ext cx="255270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664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Editing rules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9165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There are two ways to edit a rule: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Left-click the rule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Right click the rule and choose “edit”</a:t>
            </a:r>
          </a:p>
          <a:p>
            <a:endParaRPr lang="en-US" sz="18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2D2DBDF-09FF-49DA-85FB-E7C28A98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90818-9C87-43BF-A2C8-BC734F03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356842"/>
            <a:ext cx="5686425" cy="1943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86CA4E-3F20-447D-8F99-B31986F915A0}"/>
              </a:ext>
            </a:extLst>
          </p:cNvPr>
          <p:cNvSpPr txBox="1">
            <a:spLocks/>
          </p:cNvSpPr>
          <p:nvPr/>
        </p:nvSpPr>
        <p:spPr>
          <a:xfrm>
            <a:off x="431540" y="91556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we have done left-click on “add 035 for OCLC number” and it moved to the top of the list and the rule opened in edit mode.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5B0BB-5120-40EB-B981-BA61F9573694}"/>
              </a:ext>
            </a:extLst>
          </p:cNvPr>
          <p:cNvSpPr/>
          <p:nvPr/>
        </p:nvSpPr>
        <p:spPr>
          <a:xfrm>
            <a:off x="1728786" y="3220379"/>
            <a:ext cx="2267149" cy="431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F942F-9986-4347-9469-6D45AD53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129" y="2571750"/>
            <a:ext cx="3933825" cy="1685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86CA4E-3F20-447D-8F99-B31986F915A0}"/>
              </a:ext>
            </a:extLst>
          </p:cNvPr>
          <p:cNvSpPr txBox="1">
            <a:spLocks/>
          </p:cNvSpPr>
          <p:nvPr/>
        </p:nvSpPr>
        <p:spPr>
          <a:xfrm>
            <a:off x="359532" y="678335"/>
            <a:ext cx="8424936" cy="182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rule header has the following indications:</a:t>
            </a:r>
          </a:p>
          <a:p>
            <a:pPr lvl="1"/>
            <a:r>
              <a:rPr lang="en-US" sz="1400" dirty="0"/>
              <a:t>Name of rule</a:t>
            </a:r>
          </a:p>
          <a:p>
            <a:pPr lvl="1"/>
            <a:r>
              <a:rPr lang="en-US" sz="1400" dirty="0"/>
              <a:t>That it was created by the institution (here it is the blue ‘house’ icon meaning it created by the institution, and it is not from the “Community” folder)</a:t>
            </a:r>
          </a:p>
          <a:p>
            <a:pPr lvl="1"/>
            <a:r>
              <a:rPr lang="en-US" sz="1400" dirty="0"/>
              <a:t>The fact that it is a rule</a:t>
            </a:r>
          </a:p>
          <a:p>
            <a:pPr lvl="1"/>
            <a:r>
              <a:rPr lang="en-US" sz="1400" dirty="0"/>
              <a:t>The type of rule (In this case an indication rule of type drool)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98C8E-B9C5-44AB-9CBA-7ECB4E15D5AD}"/>
              </a:ext>
            </a:extLst>
          </p:cNvPr>
          <p:cNvSpPr/>
          <p:nvPr/>
        </p:nvSpPr>
        <p:spPr>
          <a:xfrm>
            <a:off x="2585129" y="2910525"/>
            <a:ext cx="2308704" cy="461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20B7-C508-D243-5D10-EFEDB450A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17660-6AC2-3A90-6265-7BDE8D2C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330177"/>
            <a:ext cx="7153275" cy="160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341D6-3F55-AECA-7796-160A4BD0E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9C04456-7551-BC32-EF18-8A34E59D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633E358-C0ED-8054-FD1C-A93E5DC5D27F}"/>
              </a:ext>
            </a:extLst>
          </p:cNvPr>
          <p:cNvSpPr txBox="1">
            <a:spLocks/>
          </p:cNvSpPr>
          <p:nvPr/>
        </p:nvSpPr>
        <p:spPr>
          <a:xfrm>
            <a:off x="359532" y="678335"/>
            <a:ext cx="8424936" cy="123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“information” icon includes</a:t>
            </a:r>
          </a:p>
          <a:p>
            <a:pPr lvl="1"/>
            <a:r>
              <a:rPr lang="en-US" sz="1800" dirty="0"/>
              <a:t>When it was created and by whom</a:t>
            </a:r>
          </a:p>
          <a:p>
            <a:pPr lvl="1"/>
            <a:r>
              <a:rPr lang="en-US" sz="1800" dirty="0"/>
              <a:t>When it was modified and by whom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34858-1C45-C119-6C0C-7E3473102CF2}"/>
              </a:ext>
            </a:extLst>
          </p:cNvPr>
          <p:cNvSpPr/>
          <p:nvPr/>
        </p:nvSpPr>
        <p:spPr>
          <a:xfrm>
            <a:off x="5580112" y="2737542"/>
            <a:ext cx="2376264" cy="626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F6488-B634-7D56-8FE6-0A2AF10DB262}"/>
              </a:ext>
            </a:extLst>
          </p:cNvPr>
          <p:cNvSpPr/>
          <p:nvPr/>
        </p:nvSpPr>
        <p:spPr>
          <a:xfrm>
            <a:off x="6652281" y="2354030"/>
            <a:ext cx="216024" cy="241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86CA4E-3F20-447D-8F99-B31986F915A0}"/>
              </a:ext>
            </a:extLst>
          </p:cNvPr>
          <p:cNvSpPr txBox="1">
            <a:spLocks/>
          </p:cNvSpPr>
          <p:nvPr/>
        </p:nvSpPr>
        <p:spPr>
          <a:xfrm>
            <a:off x="359532" y="678335"/>
            <a:ext cx="8424936" cy="69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Note that when adding a new rule a radio button field for ‘Type” appears in the “New Rule” or “Properties” window (for existing rule).  Here it is for a normalization rule: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D71CF6-134C-1115-9C6D-1E617079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292" y="1619927"/>
            <a:ext cx="3421892" cy="2517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30200-55EA-7CC9-6597-5D1E2F0F7AA1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3995936" y="3043025"/>
            <a:ext cx="1958430" cy="611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B55C9B-858A-C0F4-FA23-952E91B7BE13}"/>
              </a:ext>
            </a:extLst>
          </p:cNvPr>
          <p:cNvSpPr txBox="1"/>
          <p:nvPr/>
        </p:nvSpPr>
        <p:spPr>
          <a:xfrm>
            <a:off x="5954366" y="2673693"/>
            <a:ext cx="2286323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Choose shared if you want other uses to also access this rule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70CF2-3472-0EF3-E3EB-560CEE741550}"/>
              </a:ext>
            </a:extLst>
          </p:cNvPr>
          <p:cNvSpPr txBox="1"/>
          <p:nvPr/>
        </p:nvSpPr>
        <p:spPr>
          <a:xfrm>
            <a:off x="251520" y="3846476"/>
            <a:ext cx="329384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When creating a normalization rule for a MARC record 'Drool' is used. When creating a normalization rule for a DC (Dublin Core) record 'XSL' is used.</a:t>
            </a:r>
            <a:endParaRPr lang="en-US" sz="1400" b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58D2BF-BD2C-8F99-6D04-921517E90592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1898441" y="3291830"/>
            <a:ext cx="1089383" cy="5546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4E8F31-A3C2-6500-EDD9-AE89F53A1E9A}"/>
              </a:ext>
            </a:extLst>
          </p:cNvPr>
          <p:cNvSpPr txBox="1"/>
          <p:nvPr/>
        </p:nvSpPr>
        <p:spPr>
          <a:xfrm>
            <a:off x="5967848" y="1583232"/>
            <a:ext cx="2286323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A logical name and description to later know what this rule does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8CC929-70CF-4B0E-5171-42958941FB9C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1960" y="2262565"/>
            <a:ext cx="1755888" cy="2111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059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D6392-A97D-4B54-A356-645D4FB1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840266"/>
            <a:ext cx="3371850" cy="24098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9E5362-A66C-4514-A363-26D748E1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rmAutofit/>
          </a:bodyPr>
          <a:lstStyle/>
          <a:p>
            <a:r>
              <a:rPr lang="en-US" sz="2400" dirty="0"/>
              <a:t>Editing rules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886CA4E-3F20-447D-8F99-B31986F915A0}"/>
              </a:ext>
            </a:extLst>
          </p:cNvPr>
          <p:cNvSpPr txBox="1">
            <a:spLocks/>
          </p:cNvSpPr>
          <p:nvPr/>
        </p:nvSpPr>
        <p:spPr>
          <a:xfrm>
            <a:off x="359532" y="678335"/>
            <a:ext cx="8424936" cy="96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 editing an existing type, the “Normalization Rule Properties” window includes the type, but it is not editable.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98C8E-B9C5-44AB-9CBA-7ECB4E15D5AD}"/>
              </a:ext>
            </a:extLst>
          </p:cNvPr>
          <p:cNvSpPr/>
          <p:nvPr/>
        </p:nvSpPr>
        <p:spPr>
          <a:xfrm>
            <a:off x="2994751" y="2856160"/>
            <a:ext cx="432048" cy="24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9AEDE-B8D0-4A18-9356-1325C2C31854}"/>
              </a:ext>
            </a:extLst>
          </p:cNvPr>
          <p:cNvSpPr/>
          <p:nvPr/>
        </p:nvSpPr>
        <p:spPr>
          <a:xfrm>
            <a:off x="3838066" y="2842306"/>
            <a:ext cx="557815" cy="245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89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Searching for and filtering rules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464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81AF7-A1FD-434C-B4C0-A641451E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54" y="1106686"/>
            <a:ext cx="3905250" cy="3286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7" y="1273838"/>
            <a:ext cx="3914851" cy="1369920"/>
          </a:xfrm>
        </p:spPr>
        <p:txBody>
          <a:bodyPr>
            <a:normAutofit/>
          </a:bodyPr>
          <a:lstStyle/>
          <a:p>
            <a:r>
              <a:rPr lang="en-US" sz="1800" dirty="0"/>
              <a:t>The scope of the rules can be changed, for example to include only rules from the institution, only rules from the community, or both.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34F0-0C48-4765-95F9-9FBB8041FE3E}"/>
              </a:ext>
            </a:extLst>
          </p:cNvPr>
          <p:cNvSpPr/>
          <p:nvPr/>
        </p:nvSpPr>
        <p:spPr>
          <a:xfrm>
            <a:off x="4841784" y="1650889"/>
            <a:ext cx="405185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F3CAB0-BC8B-4E53-A7EA-F5C8CCAA7900}"/>
              </a:ext>
            </a:extLst>
          </p:cNvPr>
          <p:cNvCxnSpPr/>
          <p:nvPr/>
        </p:nvCxnSpPr>
        <p:spPr>
          <a:xfrm>
            <a:off x="4292617" y="1563638"/>
            <a:ext cx="549167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680EA-4265-4603-BEC9-C095483BC4A4}"/>
              </a:ext>
            </a:extLst>
          </p:cNvPr>
          <p:cNvSpPr/>
          <p:nvPr/>
        </p:nvSpPr>
        <p:spPr>
          <a:xfrm>
            <a:off x="4841784" y="1982823"/>
            <a:ext cx="1701329" cy="76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2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8499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37D0E-8C8A-4DE5-ADD7-86D2D1FC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201" y="1375716"/>
            <a:ext cx="3886200" cy="1990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273838"/>
            <a:ext cx="3996712" cy="2376264"/>
          </a:xfrm>
        </p:spPr>
        <p:txBody>
          <a:bodyPr>
            <a:normAutofit/>
          </a:bodyPr>
          <a:lstStyle/>
          <a:p>
            <a:r>
              <a:rPr lang="en-US" sz="1800" dirty="0"/>
              <a:t>By default, we see scopes “Institution” and “Community”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34F0-0C48-4765-95F9-9FBB8041FE3E}"/>
              </a:ext>
            </a:extLst>
          </p:cNvPr>
          <p:cNvSpPr/>
          <p:nvPr/>
        </p:nvSpPr>
        <p:spPr>
          <a:xfrm>
            <a:off x="7020272" y="1377794"/>
            <a:ext cx="1397129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680EA-4265-4603-BEC9-C095483BC4A4}"/>
              </a:ext>
            </a:extLst>
          </p:cNvPr>
          <p:cNvSpPr/>
          <p:nvPr/>
        </p:nvSpPr>
        <p:spPr>
          <a:xfrm>
            <a:off x="4572000" y="2579931"/>
            <a:ext cx="1989361" cy="351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D54B1-D17F-4543-A4D9-7BCEF12150DB}"/>
              </a:ext>
            </a:extLst>
          </p:cNvPr>
          <p:cNvSpPr/>
          <p:nvPr/>
        </p:nvSpPr>
        <p:spPr>
          <a:xfrm>
            <a:off x="4565303" y="2931790"/>
            <a:ext cx="1989361" cy="351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6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4223D-30BE-4B1A-8134-581FE81E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12655"/>
            <a:ext cx="3952875" cy="3228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73838"/>
            <a:ext cx="4140728" cy="614859"/>
          </a:xfrm>
        </p:spPr>
        <p:txBody>
          <a:bodyPr>
            <a:normAutofit/>
          </a:bodyPr>
          <a:lstStyle/>
          <a:p>
            <a:r>
              <a:rPr lang="en-US" sz="1800" dirty="0"/>
              <a:t>Now we define to only see “Institution”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34F0-0C48-4765-95F9-9FBB8041FE3E}"/>
              </a:ext>
            </a:extLst>
          </p:cNvPr>
          <p:cNvSpPr/>
          <p:nvPr/>
        </p:nvSpPr>
        <p:spPr>
          <a:xfrm>
            <a:off x="7092280" y="794191"/>
            <a:ext cx="1368152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680EA-4265-4603-BEC9-C095483BC4A4}"/>
              </a:ext>
            </a:extLst>
          </p:cNvPr>
          <p:cNvSpPr/>
          <p:nvPr/>
        </p:nvSpPr>
        <p:spPr>
          <a:xfrm>
            <a:off x="4644008" y="1338542"/>
            <a:ext cx="391901" cy="32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D54B1-D17F-4543-A4D9-7BCEF12150DB}"/>
              </a:ext>
            </a:extLst>
          </p:cNvPr>
          <p:cNvSpPr/>
          <p:nvPr/>
        </p:nvSpPr>
        <p:spPr>
          <a:xfrm>
            <a:off x="4669075" y="1888697"/>
            <a:ext cx="1242385" cy="260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BFC0-BDC2-417C-955D-CF7CB12AD91D}"/>
              </a:ext>
            </a:extLst>
          </p:cNvPr>
          <p:cNvSpPr/>
          <p:nvPr/>
        </p:nvSpPr>
        <p:spPr>
          <a:xfrm>
            <a:off x="4657981" y="3707379"/>
            <a:ext cx="1890456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73838"/>
            <a:ext cx="4140728" cy="1945984"/>
          </a:xfrm>
        </p:spPr>
        <p:txBody>
          <a:bodyPr>
            <a:normAutofit/>
          </a:bodyPr>
          <a:lstStyle/>
          <a:p>
            <a:r>
              <a:rPr lang="en-US" sz="1800" dirty="0"/>
              <a:t>Now we see the Institution folder and not the community folder.</a:t>
            </a:r>
          </a:p>
          <a:p>
            <a:r>
              <a:rPr lang="en-US" sz="1800" dirty="0"/>
              <a:t>This will also affect search results when searching for a rule.  The search results will not include rules from the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EDE9C-248C-4028-8036-4E858A83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54" y="1374600"/>
            <a:ext cx="3895725" cy="1628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2329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CDC1ED-A98A-4AB1-8D07-0B94D927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04620"/>
            <a:ext cx="3914775" cy="3314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73838"/>
            <a:ext cx="4140728" cy="1297912"/>
          </a:xfrm>
        </p:spPr>
        <p:txBody>
          <a:bodyPr>
            <a:normAutofit/>
          </a:bodyPr>
          <a:lstStyle/>
          <a:p>
            <a:r>
              <a:rPr lang="en-US" sz="1800" dirty="0"/>
              <a:t>The sorting of the rules can be changed, for example by creation time, update time, or name.  The sort can be ascending or descending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34F0-0C48-4765-95F9-9FBB8041FE3E}"/>
              </a:ext>
            </a:extLst>
          </p:cNvPr>
          <p:cNvSpPr/>
          <p:nvPr/>
        </p:nvSpPr>
        <p:spPr>
          <a:xfrm>
            <a:off x="5103931" y="1419622"/>
            <a:ext cx="405185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F3CAB0-BC8B-4E53-A7EA-F5C8CCAA7900}"/>
              </a:ext>
            </a:extLst>
          </p:cNvPr>
          <p:cNvCxnSpPr/>
          <p:nvPr/>
        </p:nvCxnSpPr>
        <p:spPr>
          <a:xfrm>
            <a:off x="4403343" y="1243625"/>
            <a:ext cx="549167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680EA-4265-4603-BEC9-C095483BC4A4}"/>
              </a:ext>
            </a:extLst>
          </p:cNvPr>
          <p:cNvSpPr/>
          <p:nvPr/>
        </p:nvSpPr>
        <p:spPr>
          <a:xfrm>
            <a:off x="5103931" y="2384595"/>
            <a:ext cx="1844333" cy="141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62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5F512-F0A6-4A78-B585-81714AFEE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08" y="971550"/>
            <a:ext cx="39243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3838"/>
            <a:ext cx="4140729" cy="2376264"/>
          </a:xfrm>
        </p:spPr>
        <p:txBody>
          <a:bodyPr>
            <a:normAutofit/>
          </a:bodyPr>
          <a:lstStyle/>
          <a:p>
            <a:r>
              <a:rPr lang="en-US" sz="1800" dirty="0"/>
              <a:t>Here we will sort by Z-A (alphabetical descending) for the scope of the institution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B6EF14-0B2B-4B8B-8D74-56C2C77E75C2}"/>
              </a:ext>
            </a:extLst>
          </p:cNvPr>
          <p:cNvCxnSpPr/>
          <p:nvPr/>
        </p:nvCxnSpPr>
        <p:spPr>
          <a:xfrm>
            <a:off x="3924309" y="3795886"/>
            <a:ext cx="7558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74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51D391-5CEC-42D4-8B9B-49E41E97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80440"/>
            <a:ext cx="2245091" cy="41559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273838"/>
            <a:ext cx="4038930" cy="1009880"/>
          </a:xfrm>
        </p:spPr>
        <p:txBody>
          <a:bodyPr>
            <a:normAutofit/>
          </a:bodyPr>
          <a:lstStyle/>
          <a:p>
            <a:r>
              <a:rPr lang="en-US" sz="1800" dirty="0"/>
              <a:t>The rule beginning with A, “Alicia's indication rule for records with 940 field” is at the bottom of the list.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680EA-4265-4603-BEC9-C095483BC4A4}"/>
              </a:ext>
            </a:extLst>
          </p:cNvPr>
          <p:cNvSpPr/>
          <p:nvPr/>
        </p:nvSpPr>
        <p:spPr>
          <a:xfrm>
            <a:off x="5220072" y="4487860"/>
            <a:ext cx="2174183" cy="31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45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B176FB-7A4A-497C-BF54-8FAB73E6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56596"/>
            <a:ext cx="3339724" cy="3946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3200" dirty="0"/>
              <a:t>Searching for and filtering rules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73838"/>
            <a:ext cx="4140728" cy="865864"/>
          </a:xfrm>
        </p:spPr>
        <p:txBody>
          <a:bodyPr>
            <a:normAutofit/>
          </a:bodyPr>
          <a:lstStyle/>
          <a:p>
            <a:r>
              <a:rPr lang="en-US" sz="1800" dirty="0"/>
              <a:t>It is possible to search for rules according a string in the rule name.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F34F0-0C48-4765-95F9-9FBB8041FE3E}"/>
              </a:ext>
            </a:extLst>
          </p:cNvPr>
          <p:cNvSpPr/>
          <p:nvPr/>
        </p:nvSpPr>
        <p:spPr>
          <a:xfrm>
            <a:off x="5076057" y="1203598"/>
            <a:ext cx="1224136" cy="33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04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Testing rules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991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order to see this functionality “up close” let’s access and test a normalization rule in the metadata editor.</a:t>
            </a:r>
          </a:p>
          <a:p>
            <a:r>
              <a:rPr lang="en-US" sz="1800" dirty="0"/>
              <a:t>Note the we are focusing here on how to manage rules in the new metadata editor, and not the syntax of the rules.</a:t>
            </a:r>
          </a:p>
          <a:p>
            <a:r>
              <a:rPr lang="en-US" sz="1800" dirty="0"/>
              <a:t>On the next slide bibliographic record with title “The academic library development and administration in Taiwan / [edited by] Lian </a:t>
            </a:r>
            <a:r>
              <a:rPr lang="en-US" sz="1800" dirty="0" err="1"/>
              <a:t>Ruan</a:t>
            </a:r>
            <a:r>
              <a:rPr lang="en-US" sz="1800" dirty="0"/>
              <a:t>, </a:t>
            </a:r>
            <a:r>
              <a:rPr lang="en-US" sz="1800" dirty="0" err="1"/>
              <a:t>Qiang</a:t>
            </a:r>
            <a:r>
              <a:rPr lang="en-US" sz="1800" dirty="0"/>
              <a:t> Zhu, Ying Ye with introductory essay by Alicia Chen” is open in the metadata editor and we will switch to split editor mode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2712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45C58-70C5-4831-A63A-739ED34A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815"/>
            <a:ext cx="9144000" cy="35761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Switch to split editor mode</a:t>
            </a:r>
          </a:p>
          <a:p>
            <a:endParaRPr 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4A9486-97DD-43BD-8158-FC3ABC941449}"/>
              </a:ext>
            </a:extLst>
          </p:cNvPr>
          <p:cNvCxnSpPr/>
          <p:nvPr/>
        </p:nvCxnSpPr>
        <p:spPr>
          <a:xfrm>
            <a:off x="2000978" y="1246130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1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‘rules management model’ referred to here relates to the rules as created,  viewed and tested in the metadata editor and all related functionality.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DA4DA-9BB5-4B79-8ACB-BD0B6EF1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36"/>
            <a:ext cx="9144000" cy="3579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8460"/>
          </a:xfrm>
        </p:spPr>
        <p:txBody>
          <a:bodyPr>
            <a:normAutofit/>
          </a:bodyPr>
          <a:lstStyle/>
          <a:p>
            <a:r>
              <a:rPr lang="en-US" sz="1800" dirty="0"/>
              <a:t>In split editor mode put focus on right pane and left click the desired rule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28F2C-492E-4177-A88A-13CC28B2BFFB}"/>
              </a:ext>
            </a:extLst>
          </p:cNvPr>
          <p:cNvSpPr/>
          <p:nvPr/>
        </p:nvSpPr>
        <p:spPr>
          <a:xfrm>
            <a:off x="0" y="2643758"/>
            <a:ext cx="20009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591625-18F7-484C-8567-6946E13E75AC}"/>
              </a:ext>
            </a:extLst>
          </p:cNvPr>
          <p:cNvSpPr/>
          <p:nvPr/>
        </p:nvSpPr>
        <p:spPr>
          <a:xfrm>
            <a:off x="5652120" y="1468043"/>
            <a:ext cx="3491877" cy="3047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2CA5F-AE19-4155-9718-B8A2542970D2}"/>
              </a:ext>
            </a:extLst>
          </p:cNvPr>
          <p:cNvCxnSpPr/>
          <p:nvPr/>
        </p:nvCxnSpPr>
        <p:spPr>
          <a:xfrm flipH="1" flipV="1">
            <a:off x="1475656" y="3003798"/>
            <a:ext cx="525316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7F8498-10EF-4BAA-B614-AF3B42DE516A}"/>
              </a:ext>
            </a:extLst>
          </p:cNvPr>
          <p:cNvSpPr txBox="1"/>
          <p:nvPr/>
        </p:nvSpPr>
        <p:spPr>
          <a:xfrm>
            <a:off x="1043608" y="4227934"/>
            <a:ext cx="17281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left-clicked the rule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0DCA6-834A-47D9-A62C-E252593BBE52}"/>
              </a:ext>
            </a:extLst>
          </p:cNvPr>
          <p:cNvCxnSpPr>
            <a:cxnSpLocks/>
          </p:cNvCxnSpPr>
          <p:nvPr/>
        </p:nvCxnSpPr>
        <p:spPr>
          <a:xfrm flipV="1">
            <a:off x="4521258" y="3291830"/>
            <a:ext cx="986846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82E965-A437-4CC9-BB03-A4ADF2AFAD64}"/>
              </a:ext>
            </a:extLst>
          </p:cNvPr>
          <p:cNvSpPr txBox="1"/>
          <p:nvPr/>
        </p:nvSpPr>
        <p:spPr>
          <a:xfrm>
            <a:off x="3563894" y="4227934"/>
            <a:ext cx="17281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rule opened in the right pane</a:t>
            </a:r>
          </a:p>
        </p:txBody>
      </p:sp>
    </p:spTree>
    <p:extLst>
      <p:ext uri="{BB962C8B-B14F-4D97-AF65-F5344CB8AC3E}">
        <p14:creationId xmlns:p14="http://schemas.microsoft.com/office/powerpoint/2010/main" val="1612223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DA4DA-9BB5-4B79-8ACB-BD0B6EF1A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036"/>
            <a:ext cx="9144000" cy="3579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Now we will test the rule by clicking “Preview”</a:t>
            </a:r>
          </a:p>
          <a:p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591625-18F7-484C-8567-6946E13E75AC}"/>
              </a:ext>
            </a:extLst>
          </p:cNvPr>
          <p:cNvSpPr/>
          <p:nvPr/>
        </p:nvSpPr>
        <p:spPr>
          <a:xfrm>
            <a:off x="6822792" y="4452356"/>
            <a:ext cx="6835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0DCA6-834A-47D9-A62C-E252593BBE52}"/>
              </a:ext>
            </a:extLst>
          </p:cNvPr>
          <p:cNvCxnSpPr>
            <a:cxnSpLocks/>
          </p:cNvCxnSpPr>
          <p:nvPr/>
        </p:nvCxnSpPr>
        <p:spPr>
          <a:xfrm>
            <a:off x="5292080" y="3919464"/>
            <a:ext cx="1432537" cy="631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06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42EF2-5C63-4D6B-96DC-C4B46981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525"/>
            <a:ext cx="9144000" cy="3204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We can compare the two records and see that the rule worked as desired</a:t>
            </a:r>
          </a:p>
          <a:p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591625-18F7-484C-8567-6946E13E75AC}"/>
              </a:ext>
            </a:extLst>
          </p:cNvPr>
          <p:cNvSpPr/>
          <p:nvPr/>
        </p:nvSpPr>
        <p:spPr>
          <a:xfrm>
            <a:off x="5652120" y="3478925"/>
            <a:ext cx="61155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D2B057-BC4E-4590-872A-C7A03BC41616}"/>
              </a:ext>
            </a:extLst>
          </p:cNvPr>
          <p:cNvSpPr/>
          <p:nvPr/>
        </p:nvSpPr>
        <p:spPr>
          <a:xfrm>
            <a:off x="2267744" y="3363838"/>
            <a:ext cx="61155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53CAA-864C-4ADE-BB41-20B9B85A3AC0}"/>
              </a:ext>
            </a:extLst>
          </p:cNvPr>
          <p:cNvSpPr txBox="1"/>
          <p:nvPr/>
        </p:nvSpPr>
        <p:spPr>
          <a:xfrm>
            <a:off x="3419872" y="4299942"/>
            <a:ext cx="259228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245 2</a:t>
            </a:r>
            <a:r>
              <a:rPr lang="en-US" sz="1400" baseline="30000" dirty="0"/>
              <a:t>nd</a:t>
            </a:r>
            <a:r>
              <a:rPr lang="en-US" sz="1400" dirty="0"/>
              <a:t> indicator changed as desired</a:t>
            </a:r>
          </a:p>
        </p:txBody>
      </p:sp>
    </p:spTree>
    <p:extLst>
      <p:ext uri="{BB962C8B-B14F-4D97-AF65-F5344CB8AC3E}">
        <p14:creationId xmlns:p14="http://schemas.microsoft.com/office/powerpoint/2010/main" val="3832118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77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Accessing the rules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23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83F13D-183C-4E0D-8B10-DB61930E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807815"/>
            <a:ext cx="848677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352928" cy="604217"/>
          </a:xfrm>
        </p:spPr>
        <p:txBody>
          <a:bodyPr>
            <a:normAutofit/>
          </a:bodyPr>
          <a:lstStyle/>
          <a:p>
            <a:r>
              <a:rPr lang="en-US" sz="1800" dirty="0"/>
              <a:t>Accessing rules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3D9C0-C29C-4BD9-AFC1-9C606E59AED6}"/>
              </a:ext>
            </a:extLst>
          </p:cNvPr>
          <p:cNvSpPr/>
          <p:nvPr/>
        </p:nvSpPr>
        <p:spPr>
          <a:xfrm>
            <a:off x="2195736" y="1917411"/>
            <a:ext cx="936104" cy="294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7EFA5-3D4A-41BC-8B1A-782E7943F57F}"/>
              </a:ext>
            </a:extLst>
          </p:cNvPr>
          <p:cNvSpPr txBox="1"/>
          <p:nvPr/>
        </p:nvSpPr>
        <p:spPr>
          <a:xfrm>
            <a:off x="4932040" y="492821"/>
            <a:ext cx="257757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 the top left there are three tabs: “Records”, “rules”, and “Rules”.  We will choose “Rules”.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4C9F2D-FD1A-47FB-967F-B5B3347E17FB}"/>
              </a:ext>
            </a:extLst>
          </p:cNvPr>
          <p:cNvCxnSpPr>
            <a:cxnSpLocks/>
          </p:cNvCxnSpPr>
          <p:nvPr/>
        </p:nvCxnSpPr>
        <p:spPr>
          <a:xfrm flipH="1">
            <a:off x="2523754" y="1407717"/>
            <a:ext cx="449357" cy="503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B6C443-9C23-453A-84AA-10455B258245}"/>
              </a:ext>
            </a:extLst>
          </p:cNvPr>
          <p:cNvCxnSpPr>
            <a:cxnSpLocks/>
          </p:cNvCxnSpPr>
          <p:nvPr/>
        </p:nvCxnSpPr>
        <p:spPr>
          <a:xfrm flipH="1">
            <a:off x="2973111" y="1059582"/>
            <a:ext cx="1958929" cy="34813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0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B43062-688B-493C-A05B-F5A4BA2D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591791"/>
            <a:ext cx="848677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352928" cy="604217"/>
          </a:xfrm>
        </p:spPr>
        <p:txBody>
          <a:bodyPr>
            <a:normAutofit/>
          </a:bodyPr>
          <a:lstStyle/>
          <a:p>
            <a:r>
              <a:rPr lang="en-US" sz="1800" dirty="0"/>
              <a:t>Accessing rules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4C9F2D-FD1A-47FB-967F-B5B3347E17FB}"/>
              </a:ext>
            </a:extLst>
          </p:cNvPr>
          <p:cNvCxnSpPr>
            <a:cxnSpLocks/>
          </p:cNvCxnSpPr>
          <p:nvPr/>
        </p:nvCxnSpPr>
        <p:spPr>
          <a:xfrm flipH="1">
            <a:off x="2051720" y="1655454"/>
            <a:ext cx="1224137" cy="1420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B6C443-9C23-453A-84AA-10455B258245}"/>
              </a:ext>
            </a:extLst>
          </p:cNvPr>
          <p:cNvCxnSpPr>
            <a:cxnSpLocks/>
          </p:cNvCxnSpPr>
          <p:nvPr/>
        </p:nvCxnSpPr>
        <p:spPr>
          <a:xfrm flipH="1">
            <a:off x="3275856" y="1131590"/>
            <a:ext cx="1295050" cy="5238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3B9634-3872-4520-88C2-00B827561012}"/>
              </a:ext>
            </a:extLst>
          </p:cNvPr>
          <p:cNvSpPr txBox="1"/>
          <p:nvPr/>
        </p:nvSpPr>
        <p:spPr>
          <a:xfrm>
            <a:off x="4570906" y="380471"/>
            <a:ext cx="302543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Get access to the three Rules ‘sub menus’ with indication as to how many rules there are in each sub menu.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A2D01-11BC-4D12-9BF1-AFD683ABB7FF}"/>
              </a:ext>
            </a:extLst>
          </p:cNvPr>
          <p:cNvSpPr/>
          <p:nvPr/>
        </p:nvSpPr>
        <p:spPr>
          <a:xfrm>
            <a:off x="395536" y="2571750"/>
            <a:ext cx="27363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1B9FF-193C-4141-AFB3-28A44942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110" y="1986934"/>
            <a:ext cx="1917492" cy="2825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871865"/>
          </a:xfrm>
        </p:spPr>
        <p:txBody>
          <a:bodyPr>
            <a:normAutofit/>
          </a:bodyPr>
          <a:lstStyle/>
          <a:p>
            <a:r>
              <a:rPr lang="en-US" sz="1800" dirty="0"/>
              <a:t>Note that multiple submenus can be opened simultaneously.  Here both the “Private” and “Shared” submenus are open.</a:t>
            </a:r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E6804-1964-4EAB-B356-AF7B2686027E}"/>
              </a:ext>
            </a:extLst>
          </p:cNvPr>
          <p:cNvSpPr txBox="1"/>
          <p:nvPr/>
        </p:nvSpPr>
        <p:spPr>
          <a:xfrm>
            <a:off x="251520" y="1851670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Icon specifying it is a private rule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DE033-6E8F-46DA-BFA8-7CB434CD1241}"/>
              </a:ext>
            </a:extLst>
          </p:cNvPr>
          <p:cNvSpPr txBox="1"/>
          <p:nvPr/>
        </p:nvSpPr>
        <p:spPr>
          <a:xfrm>
            <a:off x="251520" y="2789515"/>
            <a:ext cx="208823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Icon specifying it is a shared rule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5E0C4-851F-439D-B961-B82070CF354E}"/>
              </a:ext>
            </a:extLst>
          </p:cNvPr>
          <p:cNvCxnSpPr>
            <a:cxnSpLocks/>
          </p:cNvCxnSpPr>
          <p:nvPr/>
        </p:nvCxnSpPr>
        <p:spPr>
          <a:xfrm>
            <a:off x="2354547" y="2353985"/>
            <a:ext cx="1353357" cy="64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6B4FDA-3927-4889-A907-4D6EF1CFF0B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39752" y="3051125"/>
            <a:ext cx="1353357" cy="912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5C0F9D-3F67-44E8-AC4A-3F68322A44AF}"/>
              </a:ext>
            </a:extLst>
          </p:cNvPr>
          <p:cNvSpPr txBox="1"/>
          <p:nvPr/>
        </p:nvSpPr>
        <p:spPr>
          <a:xfrm>
            <a:off x="6516216" y="2353985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More about the icons later.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3CDF21-DE15-4C60-9D8E-3A2684F0FCA0}"/>
              </a:ext>
            </a:extLst>
          </p:cNvPr>
          <p:cNvSpPr/>
          <p:nvPr/>
        </p:nvSpPr>
        <p:spPr>
          <a:xfrm>
            <a:off x="3635896" y="2677150"/>
            <a:ext cx="432048" cy="182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C5444-EDFE-4CC2-AD41-1B788B35687C}"/>
              </a:ext>
            </a:extLst>
          </p:cNvPr>
          <p:cNvSpPr/>
          <p:nvPr/>
        </p:nvSpPr>
        <p:spPr>
          <a:xfrm>
            <a:off x="3635896" y="3579862"/>
            <a:ext cx="432048" cy="182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Grouping of rules by rule type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9242604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19067</TotalTime>
  <Words>1110</Words>
  <Application>Microsoft Office PowerPoint</Application>
  <PresentationFormat>On-screen Show (16:9)</PresentationFormat>
  <Paragraphs>145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IGeLU_2016_16X9 (1)</vt:lpstr>
      <vt:lpstr>Ex_Libris_2020</vt:lpstr>
      <vt:lpstr>Rules management in the Metadata Editor</vt:lpstr>
      <vt:lpstr>PowerPoint Presentation</vt:lpstr>
      <vt:lpstr>Introduction</vt:lpstr>
      <vt:lpstr>Introduction </vt:lpstr>
      <vt:lpstr>Accessing the rules</vt:lpstr>
      <vt:lpstr>Accessing the rules</vt:lpstr>
      <vt:lpstr>Accessing the rules</vt:lpstr>
      <vt:lpstr>Accessing the rules</vt:lpstr>
      <vt:lpstr>Grouping of rules by rule type</vt:lpstr>
      <vt:lpstr>Grouping of rules by rule type</vt:lpstr>
      <vt:lpstr>Grouping of rules by rule type</vt:lpstr>
      <vt:lpstr>Grouping of rules by rule type</vt:lpstr>
      <vt:lpstr>Grouping of rules by rule type</vt:lpstr>
      <vt:lpstr>Managing rules</vt:lpstr>
      <vt:lpstr>Managing rules</vt:lpstr>
      <vt:lpstr>Managing rules</vt:lpstr>
      <vt:lpstr>Managing rules</vt:lpstr>
      <vt:lpstr>Managing rules</vt:lpstr>
      <vt:lpstr>Managing rules</vt:lpstr>
      <vt:lpstr>Managing rules</vt:lpstr>
      <vt:lpstr>Editing rules</vt:lpstr>
      <vt:lpstr>Editing rules</vt:lpstr>
      <vt:lpstr>Editing rules</vt:lpstr>
      <vt:lpstr>Editing rules</vt:lpstr>
      <vt:lpstr>Editing rules</vt:lpstr>
      <vt:lpstr>Editing rules</vt:lpstr>
      <vt:lpstr>Editing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Searching for and filtering rules</vt:lpstr>
      <vt:lpstr>Testing rules</vt:lpstr>
      <vt:lpstr>Testing Rules</vt:lpstr>
      <vt:lpstr>Testing Rules</vt:lpstr>
      <vt:lpstr>Testing Rules</vt:lpstr>
      <vt:lpstr>Testing Rules</vt:lpstr>
      <vt:lpstr>Testing Rules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1828</cp:revision>
  <dcterms:created xsi:type="dcterms:W3CDTF">2017-01-02T15:10:30Z</dcterms:created>
  <dcterms:modified xsi:type="dcterms:W3CDTF">2025-01-09T15:52:21Z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